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8" Type="http://schemas.openxmlformats.org/officeDocument/2006/relationships/slide" Target="slides/slide3.xml"/><Relationship Id="rId21" Type="http://schemas.openxmlformats.org/officeDocument/2006/relationships/slide" Target="slides/slide16.xml"/><Relationship Id="rId3" Type="http://schemas.openxmlformats.org/officeDocument/2006/relationships/presProps" Target="presProps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7" Type="http://schemas.openxmlformats.org/officeDocument/2006/relationships/slide" Target="slides/slide2.xml"/><Relationship Id="rId20" Type="http://schemas.openxmlformats.org/officeDocument/2006/relationships/slide" Target="slides/slide15.xml"/><Relationship Id="rId2" Type="http://schemas.openxmlformats.org/officeDocument/2006/relationships/viewProps" Target="viewProps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24" Type="http://schemas.openxmlformats.org/officeDocument/2006/relationships/customXml" Target="../customXml/item3.xml"/><Relationship Id="rId15" Type="http://schemas.openxmlformats.org/officeDocument/2006/relationships/slide" Target="slides/slide10.xml"/><Relationship Id="rId5" Type="http://schemas.openxmlformats.org/officeDocument/2006/relationships/notesMaster" Target="notesMasters/notesMaster1.xml"/><Relationship Id="rId23" Type="http://schemas.openxmlformats.org/officeDocument/2006/relationships/customXml" Target="../customXml/item2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customXml" Target="../customXml/item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d9331b627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d9331b627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f841b6dc1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f841b6dc1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f841b6dc1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f841b6dc1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f841b6dc1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f841b6dc1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f841b6dc1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f841b6dc1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f841b6dc1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f841b6dc1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f841b6dc1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f841b6dc1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f841b6dc1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f841b6dc1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d9331b627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d9331b627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d9331b627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d9331b627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d9331b627c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d9331b627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d9331b627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d9331b627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d9331b627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d9331b627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d9331b627c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d9331b627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f841b6dc1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f841b6dc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f841b6dc1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f841b6dc1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Branch Filters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2525" y="868170"/>
            <a:ext cx="7255801" cy="3407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Local Space vs Mesh Space</a:t>
            </a:r>
            <a:endParaRPr/>
          </a:p>
        </p:txBody>
      </p:sp>
      <p:pic>
        <p:nvPicPr>
          <p:cNvPr id="109" name="Google Shape;109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71874" y="771062"/>
            <a:ext cx="4017100" cy="36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Local Space vs Mesh Space</a:t>
            </a:r>
            <a:endParaRPr/>
          </a:p>
        </p:txBody>
      </p:sp>
      <p:pic>
        <p:nvPicPr>
          <p:cNvPr id="115" name="Google Shape;11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71874" y="771062"/>
            <a:ext cx="4017100" cy="36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Local Space vs Mesh Space</a:t>
            </a:r>
            <a:endParaRPr/>
          </a:p>
        </p:txBody>
      </p:sp>
      <p:pic>
        <p:nvPicPr>
          <p:cNvPr id="121" name="Google Shape;121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71874" y="771062"/>
            <a:ext cx="4017100" cy="36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Local Space vs Mesh Space</a:t>
            </a:r>
            <a:endParaRPr/>
          </a:p>
        </p:txBody>
      </p:sp>
      <p:pic>
        <p:nvPicPr>
          <p:cNvPr id="127" name="Google Shape;12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71874" y="771062"/>
            <a:ext cx="4017100" cy="36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Local Space vs Mesh Space</a:t>
            </a:r>
            <a:endParaRPr/>
          </a:p>
        </p:txBody>
      </p:sp>
      <p:pic>
        <p:nvPicPr>
          <p:cNvPr id="133" name="Google Shape;133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71874" y="771062"/>
            <a:ext cx="4017100" cy="36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Local Space vs Mesh Space</a:t>
            </a:r>
            <a:endParaRPr/>
          </a:p>
        </p:txBody>
      </p:sp>
      <p:pic>
        <p:nvPicPr>
          <p:cNvPr id="139" name="Google Shape;139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71874" y="771062"/>
            <a:ext cx="4017100" cy="36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Local Space vs Mesh Space</a:t>
            </a:r>
            <a:endParaRPr/>
          </a:p>
        </p:txBody>
      </p:sp>
      <p:pic>
        <p:nvPicPr>
          <p:cNvPr id="145" name="Google Shape;145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71874" y="771062"/>
            <a:ext cx="4017100" cy="36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Branch Filters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2525" y="868170"/>
            <a:ext cx="7255801" cy="3407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Branch Filters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2525" y="868170"/>
            <a:ext cx="7255801" cy="3407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Branch Filters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2525" y="868170"/>
            <a:ext cx="7255801" cy="3407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Branch Filters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2525" y="868170"/>
            <a:ext cx="7255801" cy="3407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Branch Filters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2525" y="868170"/>
            <a:ext cx="7255801" cy="3407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Branch Filters</a:t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2525" y="868170"/>
            <a:ext cx="7255801" cy="3407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Local Space vs Mesh Space</a:t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1874" y="771062"/>
            <a:ext cx="4017100" cy="36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Local Space vs Mesh Space</a:t>
            </a:r>
            <a:endParaRPr/>
          </a:p>
        </p:txBody>
      </p:sp>
      <p:pic>
        <p:nvPicPr>
          <p:cNvPr id="103" name="Google Shape;10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71874" y="771062"/>
            <a:ext cx="4017100" cy="36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9" ma:contentTypeDescription="Create a new document." ma:contentTypeScope="" ma:versionID="0f295b4eaac5758ed5fac4959b75d881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57dd884e41ecc57e715e77a3a1c4b2cc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CF7E33BC-64B2-4DBF-979F-340F36924331}"/>
</file>

<file path=customXml/itemProps2.xml><?xml version="1.0" encoding="utf-8"?>
<ds:datastoreItem xmlns:ds="http://schemas.openxmlformats.org/officeDocument/2006/customXml" ds:itemID="{D4F89E39-8E5A-4D21-9726-1B15D6735AFF}"/>
</file>

<file path=customXml/itemProps3.xml><?xml version="1.0" encoding="utf-8"?>
<ds:datastoreItem xmlns:ds="http://schemas.openxmlformats.org/officeDocument/2006/customXml" ds:itemID="{B08B5F08-276D-44DB-A881-0A5B60F0A2D9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